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63" r:id="rId5"/>
    <p:sldId id="262" r:id="rId6"/>
    <p:sldId id="264" r:id="rId7"/>
    <p:sldId id="265" r:id="rId8"/>
    <p:sldId id="260" r:id="rId9"/>
    <p:sldId id="258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286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EC9EE-CA1C-471C-BE05-EC5EBB50747C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6F422-0AC0-416E-B6E3-C67215AB5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7772400" cy="1470025"/>
          </a:xfrm>
          <a:effectLst>
            <a:outerShdw blurRad="50800" dist="50800" dir="2700000" algn="tl" rotWithShape="0">
              <a:schemeClr val="tx1">
                <a:lumMod val="95000"/>
                <a:lumOff val="5000"/>
              </a:schemeClr>
            </a:outerShdw>
          </a:effectLst>
        </p:spPr>
        <p:txBody>
          <a:bodyPr/>
          <a:lstStyle>
            <a:lvl1pPr algn="l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743200"/>
            <a:ext cx="6400800" cy="3581400"/>
          </a:xfrm>
        </p:spPr>
        <p:txBody>
          <a:bodyPr anchor="b" anchorCtr="0"/>
          <a:lstStyle>
            <a:lvl1pPr marL="0" indent="0" algn="l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381000" y="1524000"/>
            <a:ext cx="8382000" cy="4724400"/>
          </a:xfrm>
          <a:prstGeom prst="roundRect">
            <a:avLst>
              <a:gd name="adj" fmla="val 2857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152400" dist="50800" dir="2700000" algn="tl" rotWithShape="0">
              <a:schemeClr val="tx1">
                <a:lumMod val="95000"/>
                <a:lumOff val="5000"/>
              </a:schemeClr>
            </a:out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335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333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61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DD484-46EF-44F8-A086-59506F3EBA7A}" type="datetimeFigureOut">
              <a:rPr lang="en-US" smtClean="0"/>
              <a:pPr/>
              <a:t>10/26/2008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9B2BC-E2B7-4402-A953-A633465A31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Understanding SQL Server 2008 Change Data Capture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Bret Stateham</a:t>
            </a:r>
          </a:p>
          <a:p>
            <a:r>
              <a:rPr lang="en-US" sz="2400" dirty="0" smtClean="0"/>
              <a:t>Training Manager</a:t>
            </a:r>
          </a:p>
          <a:p>
            <a:r>
              <a:rPr lang="en-US" sz="2400" dirty="0" smtClean="0"/>
              <a:t>Vortex Learning Solutions</a:t>
            </a:r>
          </a:p>
          <a:p>
            <a:r>
              <a:rPr lang="en-US" sz="2400" dirty="0" smtClean="0"/>
              <a:t>bstateham@vortexls.com</a:t>
            </a:r>
          </a:p>
          <a:p>
            <a:r>
              <a:rPr lang="en-US" sz="2400" dirty="0" smtClean="0"/>
              <a:t>blogs.netconnex.com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Stay in touch: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bstateham@vortexls.com</a:t>
            </a:r>
            <a:br>
              <a:rPr lang="en-US" sz="2400" dirty="0" smtClean="0"/>
            </a:br>
            <a:r>
              <a:rPr lang="en-US" sz="2400" dirty="0" smtClean="0"/>
              <a:t>blogs.netconnex.com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Change Tracking Features</a:t>
            </a:r>
          </a:p>
          <a:p>
            <a:r>
              <a:rPr lang="en-US" dirty="0" smtClean="0"/>
              <a:t>Understanding Change Data Capture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Configuring Change Data Capture</a:t>
            </a:r>
          </a:p>
          <a:p>
            <a:r>
              <a:rPr lang="en-US" dirty="0" smtClean="0"/>
              <a:t>Consuming Change Data Capture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Change Tracking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new features:</a:t>
            </a:r>
          </a:p>
          <a:p>
            <a:pPr lvl="1"/>
            <a:r>
              <a:rPr lang="en-US" dirty="0" smtClean="0"/>
              <a:t>Change Tracking</a:t>
            </a:r>
          </a:p>
          <a:p>
            <a:pPr lvl="1"/>
            <a:r>
              <a:rPr lang="en-US" dirty="0" smtClean="0"/>
              <a:t>Change Data Capture</a:t>
            </a:r>
          </a:p>
          <a:p>
            <a:r>
              <a:rPr lang="en-US" dirty="0" smtClean="0"/>
              <a:t>Neither require schema changes to the tracked data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Tracking vs. CDC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Change Tracking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Data Capture (CDC)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Change tracking captures the fact that rows in a table were changed, but does not capture the data that was changed. 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data capture provides historical change information for a user table by capturing both the fact that DML changes were made and the actual data that was changed.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Conceptual illustration of change track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581400"/>
            <a:ext cx="2914650" cy="2316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</a:ln>
        </p:spPr>
      </p:pic>
      <p:pic>
        <p:nvPicPr>
          <p:cNvPr id="7" name="Picture 4" descr="Conceptual illustration of change data captu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3581400"/>
            <a:ext cx="3048000" cy="235018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533400" y="5943600"/>
            <a:ext cx="4213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Note: Slide Content Blatantly Stolen From Books Online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Change Data Capture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the Database</a:t>
            </a:r>
          </a:p>
          <a:p>
            <a:r>
              <a:rPr lang="en-US" dirty="0" smtClean="0"/>
              <a:t>Enable tables and columns</a:t>
            </a:r>
          </a:p>
          <a:p>
            <a:r>
              <a:rPr lang="en-US" dirty="0" smtClean="0"/>
              <a:t>Reads the Transaction Log</a:t>
            </a:r>
          </a:p>
          <a:p>
            <a:r>
              <a:rPr lang="en-US" dirty="0" smtClean="0"/>
              <a:t>Stores change details</a:t>
            </a:r>
          </a:p>
          <a:p>
            <a:pPr lvl="1"/>
            <a:r>
              <a:rPr lang="en-US" dirty="0" smtClean="0"/>
              <a:t>1 Row per Inserts or Deletes</a:t>
            </a:r>
          </a:p>
          <a:p>
            <a:pPr lvl="1"/>
            <a:r>
              <a:rPr lang="en-US" dirty="0" smtClean="0"/>
              <a:t>2 Rows per Update</a:t>
            </a:r>
          </a:p>
          <a:p>
            <a:r>
              <a:rPr lang="en-US" dirty="0" smtClean="0"/>
              <a:t>Automatically Cleans Up</a:t>
            </a:r>
          </a:p>
          <a:p>
            <a:pPr lvl="1"/>
            <a:r>
              <a:rPr lang="en-US" dirty="0" smtClean="0"/>
              <a:t>Default is 3 Days of Change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30" name="Picture 6" descr="Change data capture data flo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1828800"/>
            <a:ext cx="2266950" cy="380047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553200" y="5638800"/>
            <a:ext cx="17140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Yep, Stolen from BOL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CDC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 CDC on the Database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EXEC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sys.sp_cdc_enable_db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…</a:t>
            </a:r>
          </a:p>
          <a:p>
            <a:r>
              <a:rPr lang="en-US" dirty="0" smtClean="0"/>
              <a:t>Enable CDC on your Tables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EXEC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sys.sp_cdc_enable_table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…</a:t>
            </a:r>
          </a:p>
          <a:p>
            <a:r>
              <a:rPr lang="en-US" dirty="0" smtClean="0"/>
              <a:t>SQL Creates the Tracking Tables</a:t>
            </a:r>
          </a:p>
          <a:p>
            <a:r>
              <a:rPr lang="en-US" dirty="0" smtClean="0"/>
              <a:t>SQL Creates the management Jobs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Query functions created when CDC </a:t>
            </a:r>
            <a:r>
              <a:rPr lang="en-US" dirty="0" smtClean="0"/>
              <a:t>is Enabled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cdc.fn_cdc_get_all_changes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_&lt;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capture_instance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cdc.fn_cdc_get_net_changes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_&lt;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capture_instance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The “all” function gets all changes in the interval</a:t>
            </a:r>
          </a:p>
          <a:p>
            <a:r>
              <a:rPr lang="en-US" dirty="0" smtClean="0"/>
              <a:t>The “net” function gets the net result in the interval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88392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/>
              <a:t>Demo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Change Tracking Features</a:t>
            </a:r>
          </a:p>
          <a:p>
            <a:r>
              <a:rPr lang="en-US" dirty="0" smtClean="0"/>
              <a:t>Understanding Change Data Capture</a:t>
            </a:r>
          </a:p>
          <a:p>
            <a:r>
              <a:rPr lang="en-US" dirty="0" smtClean="0"/>
              <a:t>Configuring Change Data Capture</a:t>
            </a:r>
          </a:p>
          <a:p>
            <a:r>
              <a:rPr lang="en-US" smtClean="0"/>
              <a:t>Consuming Change Data Capture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Cal Code Camp Theme 02">
  <a:themeElements>
    <a:clrScheme name="So Cal Code Camp Color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565FF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SoCal Code Camp Theme 02</Template>
  <TotalTime>116</TotalTime>
  <Words>210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SoCal Code Camp Theme 02</vt:lpstr>
      <vt:lpstr>Understanding SQL Server 2008 Change Data Capture</vt:lpstr>
      <vt:lpstr>Agenda</vt:lpstr>
      <vt:lpstr>New Change Tracking Features</vt:lpstr>
      <vt:lpstr>Change Tracking vs. CDC</vt:lpstr>
      <vt:lpstr>Understanding Change Data Capture</vt:lpstr>
      <vt:lpstr>Configuring CDC</vt:lpstr>
      <vt:lpstr>Using CDC</vt:lpstr>
      <vt:lpstr>Demo</vt:lpstr>
      <vt:lpstr>Summary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SQL Server2008 Change Data Capture</dc:title>
  <dc:subject>SQL Server 2008</dc:subject>
  <dc:creator>Bret Stateham</dc:creator>
  <cp:keywords>SQL Server Change Data Capture</cp:keywords>
  <cp:lastModifiedBy>Bret Stateham</cp:lastModifiedBy>
  <cp:revision>7</cp:revision>
  <dcterms:created xsi:type="dcterms:W3CDTF">2008-10-26T13:53:05Z</dcterms:created>
  <dcterms:modified xsi:type="dcterms:W3CDTF">2008-10-26T15:50:00Z</dcterms:modified>
</cp:coreProperties>
</file>